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B2226-B653-4E33-ADCE-F3A90F5CC665}" type="datetimeFigureOut">
              <a:rPr lang="es-ES" smtClean="0"/>
              <a:pPr/>
              <a:t>21/10/2017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FDAAA-D918-4A4C-B15C-1ED1354E141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errari 2"/>
          <p:cNvSpPr/>
          <p:nvPr/>
        </p:nvSpPr>
        <p:spPr>
          <a:xfrm rot="2573491">
            <a:off x="37649" y="1580964"/>
            <a:ext cx="3310808" cy="141117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Automóvil</a:t>
            </a:r>
            <a:endParaRPr lang="es-ES" dirty="0"/>
          </a:p>
        </p:txBody>
      </p:sp>
      <p:sp>
        <p:nvSpPr>
          <p:cNvPr id="5" name="carro"/>
          <p:cNvSpPr/>
          <p:nvPr/>
        </p:nvSpPr>
        <p:spPr>
          <a:xfrm>
            <a:off x="0" y="5500702"/>
            <a:ext cx="3000364" cy="13572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FERRARI</a:t>
            </a:r>
            <a:endParaRPr lang="es-ES" dirty="0"/>
          </a:p>
        </p:txBody>
      </p:sp>
      <p:sp>
        <p:nvSpPr>
          <p:cNvPr id="6" name="camion"/>
          <p:cNvSpPr/>
          <p:nvPr/>
        </p:nvSpPr>
        <p:spPr>
          <a:xfrm rot="6691534">
            <a:off x="5536007" y="1254389"/>
            <a:ext cx="4072746" cy="1772508"/>
          </a:xfrm>
          <a:prstGeom prst="homePlate">
            <a:avLst>
              <a:gd name="adj" fmla="val 677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CAMION</a:t>
            </a:r>
            <a:endParaRPr lang="es-ES" dirty="0"/>
          </a:p>
        </p:txBody>
      </p:sp>
      <p:sp>
        <p:nvSpPr>
          <p:cNvPr id="7" name="6 taxi"/>
          <p:cNvSpPr/>
          <p:nvPr/>
        </p:nvSpPr>
        <p:spPr>
          <a:xfrm>
            <a:off x="6500826" y="5786454"/>
            <a:ext cx="2643174" cy="10715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ES" dirty="0" smtClean="0"/>
              <a:t>TAXI</a:t>
            </a:r>
            <a:endParaRPr lang="es-ES" dirty="0"/>
          </a:p>
        </p:txBody>
      </p:sp>
      <p:sp>
        <p:nvSpPr>
          <p:cNvPr id="9" name="8 Placa"/>
          <p:cNvSpPr/>
          <p:nvPr/>
        </p:nvSpPr>
        <p:spPr>
          <a:xfrm>
            <a:off x="2214546" y="2928934"/>
            <a:ext cx="4929222" cy="3500462"/>
          </a:xfrm>
          <a:prstGeom prst="plaqu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ferrari" descr="FERRAR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3000372"/>
            <a:ext cx="2000264" cy="970096"/>
          </a:xfrm>
          <a:prstGeom prst="rect">
            <a:avLst/>
          </a:prstGeom>
        </p:spPr>
      </p:pic>
      <p:pic>
        <p:nvPicPr>
          <p:cNvPr id="11" name="carro" descr="aut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5080198"/>
            <a:ext cx="1375561" cy="856622"/>
          </a:xfrm>
          <a:prstGeom prst="rect">
            <a:avLst/>
          </a:prstGeom>
        </p:spPr>
      </p:pic>
      <p:pic>
        <p:nvPicPr>
          <p:cNvPr id="12" name="camion" descr="camio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300290">
            <a:off x="2095451" y="4422894"/>
            <a:ext cx="2554854" cy="1391774"/>
          </a:xfrm>
          <a:prstGeom prst="rect">
            <a:avLst/>
          </a:prstGeom>
        </p:spPr>
      </p:pic>
      <p:pic>
        <p:nvPicPr>
          <p:cNvPr id="14" name="taxi" descr="tax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00298" y="3429000"/>
            <a:ext cx="1948322" cy="1115078"/>
          </a:xfrm>
          <a:prstGeom prst="rect">
            <a:avLst/>
          </a:prstGeom>
        </p:spPr>
      </p:pic>
      <p:sp>
        <p:nvSpPr>
          <p:cNvPr id="15" name="14 CuadroTexto"/>
          <p:cNvSpPr txBox="1"/>
          <p:nvPr/>
        </p:nvSpPr>
        <p:spPr>
          <a:xfrm>
            <a:off x="2643174" y="428604"/>
            <a:ext cx="37862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Emplee desencadenadores y trayectorias,  para que el dar clic sobre el nombre correspondiente, éste haga que el vehículo llegue hasta su correspondiente ubicación en alguno de los extremos como se muestra en la figura.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77457E-6 L -0.44097 0.40902 " pathEditMode="relative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4509E-6 C 0.16858 0.12485 0.33715 0.24971 0.40816 0.30127 C 0.47917 0.35283 0.45261 0.33133 0.42622 0.31006 " pathEditMode="relative" ptsTypes="a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5.78035E-7 L 0.44097 -0.4615 " pathEditMode="relative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5.78035E-8 C -0.23316 -0.25734 -0.46632 -0.51445 -0.5493 -0.58728 C -0.63229 -0.66011 -0.51736 -0.46266 -0.49844 -0.43653 C -0.47951 -0.4104 -0.45781 -0.42034 -0.43611 -0.4300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CO" dirty="0" smtClean="0"/>
              <a:t>¿¿</a:t>
            </a:r>
            <a:r>
              <a:rPr lang="es-CO" dirty="0" smtClean="0"/>
              <a:t>Cómo se comercializan productos y/o servicios por la red? ¿De qué manera una empresa hace presencia en Internet? ¿Qué le pareció interesante de la Ley 527 de 1999?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comunicacion de ide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500438"/>
            <a:ext cx="6096000" cy="3048001"/>
          </a:xfrm>
          <a:prstGeom prst="rect">
            <a:avLst/>
          </a:prstGeom>
          <a:noFill/>
        </p:spPr>
      </p:pic>
      <p:sp>
        <p:nvSpPr>
          <p:cNvPr id="7" name="6 Llamada rectangular redondeada"/>
          <p:cNvSpPr/>
          <p:nvPr/>
        </p:nvSpPr>
        <p:spPr>
          <a:xfrm>
            <a:off x="3500430" y="3500438"/>
            <a:ext cx="3214710" cy="14287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800" b="1" dirty="0" smtClean="0"/>
              <a:t>Cómo incide el manejo de la información adecuada en la comunicación de ideas?</a:t>
            </a:r>
            <a:endParaRPr lang="es-ES" sz="800" b="1" dirty="0"/>
          </a:p>
        </p:txBody>
      </p:sp>
      <p:sp>
        <p:nvSpPr>
          <p:cNvPr id="8" name="7 Rectángulo redondeado"/>
          <p:cNvSpPr/>
          <p:nvPr/>
        </p:nvSpPr>
        <p:spPr>
          <a:xfrm>
            <a:off x="1428728" y="928670"/>
            <a:ext cx="6429420" cy="228601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INCIDE PUES NO DEBEMOS ABURRIR A NUESTRO AUDITORIO CON UNA PRESENTACION ABURRIDA, SINO QUE DEBEMOS UTILIZAR HERRAMIENTAS PARA CAPTAR SU ATENCION </a:t>
            </a:r>
          </a:p>
          <a:p>
            <a:pPr algn="ctr"/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cuadro 1"/>
          <p:cNvSpPr/>
          <p:nvPr/>
        </p:nvSpPr>
        <p:spPr>
          <a:xfrm>
            <a:off x="285720" y="571480"/>
            <a:ext cx="5429288" cy="17145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¿Que elementos debe tener una presentación efectiva?</a:t>
            </a:r>
            <a:endParaRPr lang="es-ES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996" y="3581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cuadro 2"/>
          <p:cNvSpPr/>
          <p:nvPr/>
        </p:nvSpPr>
        <p:spPr>
          <a:xfrm>
            <a:off x="1785918" y="2428868"/>
            <a:ext cx="6357982" cy="37147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/>
              <a:t>•Contenido del trabajo</a:t>
            </a:r>
            <a:endParaRPr lang="es-CO" dirty="0" smtClean="0"/>
          </a:p>
          <a:p>
            <a:r>
              <a:rPr lang="es-CO" b="1" dirty="0" smtClean="0"/>
              <a:t>•La preparación del tema</a:t>
            </a:r>
            <a:endParaRPr lang="es-CO" dirty="0" smtClean="0"/>
          </a:p>
          <a:p>
            <a:r>
              <a:rPr lang="es-CO" b="1" dirty="0" smtClean="0"/>
              <a:t>•Herramientas tecnológica</a:t>
            </a:r>
            <a:endParaRPr lang="es-CO" dirty="0" smtClean="0"/>
          </a:p>
          <a:p>
            <a:r>
              <a:rPr lang="es-CO" b="1" dirty="0" smtClean="0"/>
              <a:t>•Profundidad de la investigación</a:t>
            </a:r>
            <a:endParaRPr lang="es-CO" dirty="0" smtClean="0"/>
          </a:p>
          <a:p>
            <a:r>
              <a:rPr lang="es-CO" b="1" dirty="0" smtClean="0"/>
              <a:t>•Diseño</a:t>
            </a:r>
            <a:endParaRPr lang="es-CO" dirty="0" smtClean="0"/>
          </a:p>
          <a:p>
            <a:r>
              <a:rPr lang="es-CO" b="1" dirty="0" smtClean="0"/>
              <a:t>•Presentación</a:t>
            </a:r>
            <a:endParaRPr lang="es-CO" dirty="0"/>
          </a:p>
        </p:txBody>
      </p:sp>
      <p:pic>
        <p:nvPicPr>
          <p:cNvPr id="12" name="11 Imagen" descr="presentation-1020162_960_7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714356"/>
            <a:ext cx="1814506" cy="18145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428728" y="3000372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s-CO" b="1" dirty="0" smtClean="0"/>
              <a:t>Brinda una gama</a:t>
            </a:r>
            <a:r>
              <a:rPr lang="es-CO" b="1" dirty="0" smtClean="0"/>
              <a:t> de </a:t>
            </a:r>
            <a:r>
              <a:rPr lang="es-CO" b="1" dirty="0" smtClean="0"/>
              <a:t>funciones que nos </a:t>
            </a:r>
            <a:r>
              <a:rPr lang="es-CO" b="1" dirty="0" smtClean="0"/>
              <a:t>permite realizar desde un documento, diapositivas hasta realizar animaciones de objetos </a:t>
            </a:r>
            <a:r>
              <a:rPr lang="es-CO" b="1" dirty="0" smtClean="0"/>
              <a:t>y textos.</a:t>
            </a:r>
            <a:endParaRPr lang="es-CO" dirty="0" smtClean="0"/>
          </a:p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642910" y="500042"/>
            <a:ext cx="5643602" cy="164307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 smtClean="0"/>
              <a:t/>
            </a:r>
            <a:br>
              <a:rPr lang="es-CO" sz="2400" b="1" dirty="0" smtClean="0"/>
            </a:br>
            <a:r>
              <a:rPr lang="es-CO" sz="2400" b="1" dirty="0" smtClean="0"/>
              <a:t>¿Qué posibles formas de mostrar información me </a:t>
            </a:r>
            <a:r>
              <a:rPr lang="es-CO" sz="2400" b="1" dirty="0" smtClean="0"/>
              <a:t>permite PowerPoint</a:t>
            </a:r>
            <a:r>
              <a:rPr lang="es-CO" sz="2400" b="1" dirty="0" smtClean="0"/>
              <a:t>?</a:t>
            </a:r>
            <a:endParaRPr lang="es-CO" sz="2400" dirty="0" smtClean="0"/>
          </a:p>
          <a:p>
            <a:pPr algn="ctr"/>
            <a:endParaRPr lang="es-ES" dirty="0"/>
          </a:p>
        </p:txBody>
      </p:sp>
      <p:pic>
        <p:nvPicPr>
          <p:cNvPr id="5" name="4 Imagen" descr="image1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7097" y="285728"/>
            <a:ext cx="2848373" cy="2324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21 0.1711 C -0.14167 0.37318 -0.25712 0.57526 -0.3033 0.65595 " pathEditMode="relative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214414" y="928670"/>
            <a:ext cx="4143404" cy="164307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Que consideraciones del diseño debo tener en cuenta para realizar una presentación interactiva?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214282" y="3071810"/>
            <a:ext cx="6786610" cy="292895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>
                <a:solidFill>
                  <a:schemeClr val="tx1"/>
                </a:solidFill>
              </a:rPr>
              <a:t>Debo tener en cuenta que herramientas me brinda el programa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Debo tener en cuenta que información previamente estudiada, deseo colocar.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Debo tratar de involucrar a los asistentes en la presentación que estoy brindando.</a:t>
            </a:r>
            <a:endParaRPr lang="es-ES" dirty="0"/>
          </a:p>
        </p:txBody>
      </p:sp>
      <p:pic>
        <p:nvPicPr>
          <p:cNvPr id="18434" name="Picture 2" descr="Resultado de imagen para presentacion power po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357166"/>
            <a:ext cx="2095520" cy="2095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264 -0.01734 C 0.50573 0.25133 0.67865 0.52023 0.62465 0.52416 C 0.57066 0.52809 0.1125 0.0941 0.00833 0.0067 C -0.09584 -0.08069 0.00138 0.00115 -6.66667E-6 -1.04046E-6 " pathEditMode="relative" ptsTypes="aa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ecommerc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500042"/>
            <a:ext cx="5053028" cy="3004686"/>
          </a:xfrm>
          <a:prstGeom prst="rect">
            <a:avLst/>
          </a:prstGeom>
        </p:spPr>
      </p:pic>
      <p:sp>
        <p:nvSpPr>
          <p:cNvPr id="32770" name="AutoShape 2" descr="Resultado de imagen para comercio electron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6" name="5 Llamada de nube"/>
          <p:cNvSpPr/>
          <p:nvPr/>
        </p:nvSpPr>
        <p:spPr>
          <a:xfrm>
            <a:off x="5929322" y="571480"/>
            <a:ext cx="2786082" cy="192882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	¿QUE CONOZCO DE COMERCIO ELECTRONICO?</a:t>
            </a:r>
            <a:endParaRPr lang="es-ES" dirty="0"/>
          </a:p>
        </p:txBody>
      </p:sp>
      <p:sp>
        <p:nvSpPr>
          <p:cNvPr id="7" name="6 Recortar rectángulo de esquina del mismo lado"/>
          <p:cNvSpPr/>
          <p:nvPr/>
        </p:nvSpPr>
        <p:spPr>
          <a:xfrm>
            <a:off x="642910" y="3929066"/>
            <a:ext cx="8215370" cy="2643206"/>
          </a:xfrm>
          <a:prstGeom prst="snip2Same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El comercio electrónico es muy importante en la actualidad tanto económica </a:t>
            </a:r>
            <a:r>
              <a:rPr lang="es-CO" b="1" dirty="0" smtClean="0">
                <a:solidFill>
                  <a:schemeClr val="tx1"/>
                </a:solidFill>
              </a:rPr>
              <a:t>y </a:t>
            </a:r>
            <a:r>
              <a:rPr lang="es-CO" b="1" dirty="0" smtClean="0">
                <a:solidFill>
                  <a:schemeClr val="tx1"/>
                </a:solidFill>
              </a:rPr>
              <a:t>políticamente. Este tipo de comercio permite a consumidores </a:t>
            </a:r>
            <a:r>
              <a:rPr lang="es-CO" b="1" dirty="0" smtClean="0">
                <a:solidFill>
                  <a:schemeClr val="tx1"/>
                </a:solidFill>
              </a:rPr>
              <a:t>comprar </a:t>
            </a:r>
            <a:r>
              <a:rPr lang="es-CO" b="1" dirty="0" smtClean="0">
                <a:solidFill>
                  <a:schemeClr val="tx1"/>
                </a:solidFill>
              </a:rPr>
              <a:t>de </a:t>
            </a:r>
            <a:r>
              <a:rPr lang="es-CO" b="1" dirty="0" smtClean="0">
                <a:solidFill>
                  <a:schemeClr val="tx1"/>
                </a:solidFill>
              </a:rPr>
              <a:t>tiendas en línea y pagar por sus compras </a:t>
            </a:r>
            <a:r>
              <a:rPr lang="es-CO" b="1" dirty="0" smtClean="0">
                <a:solidFill>
                  <a:schemeClr val="tx1"/>
                </a:solidFill>
              </a:rPr>
              <a:t>desde casa, además permite a las empresas relacionarse mas fácilmente con clientes y proveedores. </a:t>
            </a:r>
            <a:endParaRPr lang="es-CO" b="1" dirty="0" smtClean="0">
              <a:solidFill>
                <a:schemeClr val="tx1"/>
              </a:solidFill>
            </a:endParaRP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LAS VENTAJAS: Facilita las relaciones, la comunicación, los pagos.</a:t>
            </a:r>
          </a:p>
          <a:p>
            <a:pPr algn="ctr"/>
            <a:r>
              <a:rPr lang="es-CO" b="1" dirty="0" smtClean="0">
                <a:solidFill>
                  <a:schemeClr val="tx1"/>
                </a:solidFill>
              </a:rPr>
              <a:t>LAS DESVENTAJAS: Puede uno ser victima de hackers o ladrones de información, se pierde contacto con el mundo real.</a:t>
            </a:r>
            <a:endParaRPr lang="es-E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76 0.23144 C 0.04549 0.44139 0.07622 0.6511 -0.04271 0.63538 C -0.16163 0.61942 -0.7026 0.24139 -0.69844 0.13549 C -0.69427 0.02959 -0.13437 0.02266 -0.01806 4.50867E-6 C 0.09826 -0.02266 0.04913 -0.01133 4.44444E-6 4.50867E-6 " pathEditMode="relative" ptsTypes="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271</Words>
  <Application>Microsoft Office PowerPoint</Application>
  <PresentationFormat>Presentación en pantalla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*</dc:creator>
  <cp:lastModifiedBy>jenny martinez</cp:lastModifiedBy>
  <cp:revision>17</cp:revision>
  <dcterms:created xsi:type="dcterms:W3CDTF">2009-10-23T19:18:04Z</dcterms:created>
  <dcterms:modified xsi:type="dcterms:W3CDTF">2017-10-21T20:43:25Z</dcterms:modified>
</cp:coreProperties>
</file>