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3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3EF2B0C-2BDF-4A25-BFB8-6095578198B2}" type="datetimeFigureOut">
              <a:rPr lang="es-ES" smtClean="0"/>
              <a:t>21/10/2017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57DABD-7BC5-4E81-91C6-6C2AA0CF71EC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429684" cy="1752600"/>
          </a:xfrm>
        </p:spPr>
        <p:txBody>
          <a:bodyPr>
            <a:noAutofit/>
          </a:bodyPr>
          <a:lstStyle/>
          <a:p>
            <a:r>
              <a:rPr lang="es-CO" sz="3600" dirty="0" smtClean="0"/>
              <a:t>	L</a:t>
            </a:r>
            <a:r>
              <a:rPr lang="es-CO" sz="3600" dirty="0" smtClean="0"/>
              <a:t>a convergencia tecnológica en la actualidad, el desarrollo tecnológico actual y como estos conceptos afectan el diseño de modas </a:t>
            </a:r>
            <a:endParaRPr lang="es-ES" sz="3600" dirty="0"/>
          </a:p>
        </p:txBody>
      </p:sp>
      <p:pic>
        <p:nvPicPr>
          <p:cNvPr id="4" name="3 Imagen" descr="diseno-de-moda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928934"/>
            <a:ext cx="6781800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s-CO" sz="11500" dirty="0" smtClean="0"/>
              <a:t>GRACIAS</a:t>
            </a:r>
            <a:endParaRPr lang="es-E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r>
              <a:rPr lang="es-CO" sz="2800" b="1" dirty="0" smtClean="0"/>
              <a:t>LA CONVERGENCIA TECNOLOGIA EN LA ACTUALIDAD</a:t>
            </a:r>
            <a:endParaRPr lang="es-ES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Actualmente existen </a:t>
            </a:r>
            <a:r>
              <a:rPr lang="es-ES" dirty="0" smtClean="0"/>
              <a:t>múltiples </a:t>
            </a:r>
            <a:r>
              <a:rPr lang="es-ES" dirty="0" smtClean="0"/>
              <a:t>redes de comunicaciones, tradicionales e innovadoras </a:t>
            </a:r>
            <a:r>
              <a:rPr lang="es-ES" dirty="0" smtClean="0"/>
              <a:t>y diferentes </a:t>
            </a:r>
            <a:r>
              <a:rPr lang="es-ES" dirty="0" smtClean="0"/>
              <a:t>medios.(texto, voz, </a:t>
            </a:r>
            <a:r>
              <a:rPr lang="es-ES" dirty="0" smtClean="0"/>
              <a:t>datos, </a:t>
            </a:r>
            <a:r>
              <a:rPr lang="es-ES" dirty="0" err="1" smtClean="0"/>
              <a:t>etc</a:t>
            </a:r>
            <a:r>
              <a:rPr lang="es-ES" dirty="0" smtClean="0"/>
              <a:t>)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Socialmedia-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786058"/>
            <a:ext cx="6929454" cy="38978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Equipos de convergencia tecnologica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Existen además diferentes equipos de desarrollo tecnológico actual que facilitan la comunicación </a:t>
            </a:r>
            <a:endParaRPr lang="es-CO" dirty="0" smtClean="0"/>
          </a:p>
          <a:p>
            <a:endParaRPr lang="es-ES" dirty="0"/>
          </a:p>
        </p:txBody>
      </p:sp>
      <p:pic>
        <p:nvPicPr>
          <p:cNvPr id="4" name="3 Imagen" descr="COLLAGEcsa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357430"/>
            <a:ext cx="4876800" cy="4076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27966" cy="91438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La convergencia tecnologica a dado espacio a la apertura de nuevos mercados</a:t>
            </a:r>
            <a:endParaRPr lang="es-ES" dirty="0"/>
          </a:p>
        </p:txBody>
      </p:sp>
      <p:pic>
        <p:nvPicPr>
          <p:cNvPr id="4" name="3 Marcador de contenido" descr="can-stock-photo_csp4298341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r="4018" b="6062"/>
          <a:stretch>
            <a:fillRect/>
          </a:stretch>
        </p:blipFill>
        <p:spPr>
          <a:xfrm>
            <a:off x="928662" y="1785926"/>
            <a:ext cx="4000528" cy="4071966"/>
          </a:xfrm>
        </p:spPr>
      </p:pic>
      <p:sp>
        <p:nvSpPr>
          <p:cNvPr id="5" name="4 Rectángulo"/>
          <p:cNvSpPr/>
          <p:nvPr/>
        </p:nvSpPr>
        <p:spPr>
          <a:xfrm>
            <a:off x="5286380" y="2357430"/>
            <a:ext cx="3500462" cy="1857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Y a su vez el estado debe regular la aparición de estos nuevos mercados.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En Colombia existe el decreto 2807 de 2007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Con este mecanismo el estado establece a quien y como le otorga las licencias para prestar los servicios de comunicación </a:t>
            </a:r>
          </a:p>
          <a:p>
            <a:endParaRPr lang="es-ES" dirty="0"/>
          </a:p>
        </p:txBody>
      </p:sp>
      <p:pic>
        <p:nvPicPr>
          <p:cNvPr id="4" name="3 Imagen" descr="licenci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643182"/>
            <a:ext cx="3571876" cy="35718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¿ 	Como el desarrollo tecnológico afecta en diseño de modas?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Es evidente que la tecnología ha facilitado el desarrollo textil, desde la revolución industrial .</a:t>
            </a:r>
          </a:p>
          <a:p>
            <a:r>
              <a:rPr lang="es-CO" dirty="0" smtClean="0"/>
              <a:t>L</a:t>
            </a:r>
            <a:r>
              <a:rPr lang="es-CO" dirty="0" smtClean="0"/>
              <a:t>a invención de la Maquina a Vapor, la maquina de hilar </a:t>
            </a:r>
          </a:p>
          <a:p>
            <a:endParaRPr lang="es-CO" dirty="0" smtClean="0"/>
          </a:p>
          <a:p>
            <a:endParaRPr lang="es-ES" dirty="0"/>
          </a:p>
        </p:txBody>
      </p:sp>
      <p:pic>
        <p:nvPicPr>
          <p:cNvPr id="5" name="4 Imagen" descr="48a1b-texjenn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286124"/>
            <a:ext cx="4064000" cy="3009900"/>
          </a:xfrm>
          <a:prstGeom prst="rect">
            <a:avLst/>
          </a:prstGeom>
        </p:spPr>
      </p:pic>
      <p:pic>
        <p:nvPicPr>
          <p:cNvPr id="6" name="5 Imagen" descr="descarg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286124"/>
            <a:ext cx="3837335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Maquinas actuales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En la actualidad, maquinas </a:t>
            </a:r>
            <a:r>
              <a:rPr lang="es-CO" dirty="0" smtClean="0"/>
              <a:t>de coser, cortar, perfilar </a:t>
            </a:r>
            <a:r>
              <a:rPr lang="es-CO" dirty="0" smtClean="0"/>
              <a:t>pueden ser programadas facilitando las operaciones de los operarios </a:t>
            </a:r>
          </a:p>
          <a:p>
            <a:r>
              <a:rPr lang="es-CO" dirty="0" smtClean="0"/>
              <a:t>Lo anterior a abierto puertas en el mercado internacional </a:t>
            </a:r>
          </a:p>
          <a:p>
            <a:endParaRPr lang="es-ES" dirty="0"/>
          </a:p>
        </p:txBody>
      </p:sp>
      <p:pic>
        <p:nvPicPr>
          <p:cNvPr id="4" name="3 Imagen" descr="maquinacose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214818"/>
            <a:ext cx="3810000" cy="2080260"/>
          </a:xfrm>
          <a:prstGeom prst="rect">
            <a:avLst/>
          </a:prstGeom>
        </p:spPr>
      </p:pic>
      <p:pic>
        <p:nvPicPr>
          <p:cNvPr id="5" name="4 Imagen" descr="maquinacoser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857628"/>
            <a:ext cx="3428997" cy="25717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Programas de diseño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Anteriormente la creatividad se enfocaba a realizar diseños manuales simplemente, hoy en día podemos y debemos pasar estas ideas a programas que facilitan nuestro desarrollo como profesionales. </a:t>
            </a:r>
            <a:endParaRPr lang="es-ES" dirty="0"/>
          </a:p>
        </p:txBody>
      </p:sp>
      <p:pic>
        <p:nvPicPr>
          <p:cNvPr id="4" name="3 Imagen" descr="optit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446165"/>
            <a:ext cx="4429156" cy="34118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Conclusion</a:t>
            </a:r>
            <a:r>
              <a:rPr lang="es-CO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 smtClean="0"/>
              <a:t>El desarrollo tecnológico requiere que estemos a la vanguardia no solo en moda sino en tecnología, para no quedar por fuera del mercado </a:t>
            </a:r>
          </a:p>
          <a:p>
            <a:r>
              <a:rPr lang="es-CO" dirty="0" smtClean="0"/>
              <a:t>La tecnología nos impulsa a desarrollar nuevas ideas y a llevar nuestra creatividad a otro nivel</a:t>
            </a:r>
          </a:p>
          <a:p>
            <a:endParaRPr lang="es-ES" dirty="0"/>
          </a:p>
        </p:txBody>
      </p:sp>
      <p:pic>
        <p:nvPicPr>
          <p:cNvPr id="4" name="3 Imagen" descr="descarga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688476"/>
            <a:ext cx="4286248" cy="31695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</TotalTime>
  <Words>233</Words>
  <Application>Microsoft Office PowerPoint</Application>
  <PresentationFormat>Presentación en pantalla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Civil</vt:lpstr>
      <vt:lpstr> La convergencia tecnológica en la actualidad, el desarrollo tecnológico actual y como estos conceptos afectan el diseño de modas </vt:lpstr>
      <vt:lpstr>LA CONVERGENCIA TECNOLOGIA EN LA ACTUALIDAD</vt:lpstr>
      <vt:lpstr>Equipos de convergencia tecnologica </vt:lpstr>
      <vt:lpstr>La convergencia tecnologica a dado espacio a la apertura de nuevos mercados</vt:lpstr>
      <vt:lpstr>En Colombia existe el decreto 2807 de 2007</vt:lpstr>
      <vt:lpstr>¿  Como el desarrollo tecnológico afecta en diseño de modas?</vt:lpstr>
      <vt:lpstr>Maquinas actuales</vt:lpstr>
      <vt:lpstr>Programas de diseño </vt:lpstr>
      <vt:lpstr>Conclusion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convergencia tecnológica en la actualidad, el desarrollo tecnológico actual y como estos conceptos afectan el diseño de modas</dc:title>
  <dc:creator>jenny martinez</dc:creator>
  <cp:lastModifiedBy>jenny martinez</cp:lastModifiedBy>
  <cp:revision>3</cp:revision>
  <dcterms:created xsi:type="dcterms:W3CDTF">2017-10-21T18:31:41Z</dcterms:created>
  <dcterms:modified xsi:type="dcterms:W3CDTF">2017-10-21T18:58:47Z</dcterms:modified>
</cp:coreProperties>
</file>